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5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814" autoAdjust="0"/>
    <p:restoredTop sz="93431" autoAdjust="0"/>
  </p:normalViewPr>
  <p:slideViewPr>
    <p:cSldViewPr snapToGrid="0" snapToObjects="1">
      <p:cViewPr varScale="1">
        <p:scale>
          <a:sx n="104" d="100"/>
          <a:sy n="104" d="100"/>
        </p:scale>
        <p:origin x="15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27360-D325-D34E-872F-F548A9390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C04123-05E8-FC40-90D9-A1B967EF57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2F4E7-4AF8-3648-8E23-768E5179B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A8C7-8EB3-4F49-8922-BFA553FA03C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092B38-2B53-F04A-B28E-FD0C4A9B3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E5ADE-798C-C54B-8423-69223B936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6CCC-5EF8-8641-B7FE-BF73C9F1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9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272BD-40DE-F548-9C5A-725AA0A0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6EB08-1694-3145-B0FF-EF50B0B4B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05422-3743-9449-AA8D-7447E07EE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A8C7-8EB3-4F49-8922-BFA553FA03C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C4F83-4AF9-1542-A1F3-D7B83B68B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22FE2-DD26-7846-9928-21240C261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6CCC-5EF8-8641-B7FE-BF73C9F1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567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EA769-2C4A-0946-91A9-EFAD8BCC3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18123-B1CB-824C-A464-88880FBEB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63C13-AE5C-8041-8325-AFA81A6BF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A8C7-8EB3-4F49-8922-BFA553FA03C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0689B-711D-554C-9AB1-FAA91A185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1B86C-63E1-A648-9646-2994C44B4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6CCC-5EF8-8641-B7FE-BF73C9F1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74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34D3-51FC-5244-9E73-64A0F8A34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99AAA-A257-8543-92A1-B6D28A422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718184-D7CB-C041-8C9F-DC7FDCAFF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1F3A5-6B69-E04D-B914-88EEABD56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A8C7-8EB3-4F49-8922-BFA553FA03C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27E4FE-A2EE-D247-AB01-B481571F1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5A3CCE-01A9-0744-B633-27C966233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6CCC-5EF8-8641-B7FE-BF73C9F1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136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4F3DE-9A62-BE4A-96A1-375F7EBCF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1834B0-2191-3F4A-B7DC-2F13BB092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3C9C55-E4F4-D242-9CB7-99F3068C76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FF38A4-AED7-9C45-8756-A0287DC317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3393FD-ED7D-7D45-B5AA-F3374FC68B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53FDDD-8DFE-994D-A4EC-E498ED135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A8C7-8EB3-4F49-8922-BFA553FA03C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A3AB07-E5C5-3D48-B6CD-C95CEEB94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7A7536-E1C7-364B-B607-5C064AC50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6CCC-5EF8-8641-B7FE-BF73C9F1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43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2B2A-5005-5F49-9BA2-9701765C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1F33BB-11CA-CE46-BA5A-0AB605532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A8C7-8EB3-4F49-8922-BFA553FA03C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7ABFD8-6AB2-5B46-A787-A54DE420D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2BAB47-2D47-5A45-BD5B-68844CFAE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6CCC-5EF8-8641-B7FE-BF73C9F1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695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2147AD-AED6-1041-8F31-F88D9C372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A8C7-8EB3-4F49-8922-BFA553FA03C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114F39-0333-EB42-B898-8049CB696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81587-6A25-1641-BB5A-8086FF5D0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6CCC-5EF8-8641-B7FE-BF73C9F1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88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4F2AB-9B9D-4844-AFBE-F4573D24A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B5B18-BD26-7347-A546-4342171BF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C4E5D-1031-6740-B45D-8872D1210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2132F-CD27-6B41-9B4D-8E80EC56D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A8C7-8EB3-4F49-8922-BFA553FA03C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CE7FE-7BF5-094F-B499-6420A658F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FC4324-CA1D-934E-8F92-C87BE9251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6CCC-5EF8-8641-B7FE-BF73C9F1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352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64A9D-9CCC-5348-913E-FA1A1F4A0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A666B5-22C5-CD48-ABBA-810C8264DC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F6E5D-6D18-CD46-B1B6-F0E6FFADDC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337B76-E6A0-2C46-B532-DEED57826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A8C7-8EB3-4F49-8922-BFA553FA03C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6CF71B-9AC4-394A-A911-C7606928D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5A8F7-27C8-914A-959B-A1BEB1484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6CCC-5EF8-8641-B7FE-BF73C9F1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83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04B21-D3AA-7649-A931-4C72706AE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D9FE96-A30B-7744-9BE1-6AEF537E07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5E249-823C-A748-A216-DC5FC8FE6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A8C7-8EB3-4F49-8922-BFA553FA03C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9088E-F5CC-C443-90A1-745D694D0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E9BBE-E4DA-B34F-8B08-A2F6072A0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6CCC-5EF8-8641-B7FE-BF73C9F1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34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4AE510-760C-E544-9256-E18010E438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ED06AF-CCD1-B644-8749-5746BC3C07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0BEAE-50C2-FF4F-AB7D-487DD5EB4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8A8C7-8EB3-4F49-8922-BFA553FA03C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57531-E295-C54B-9B8F-F95626AF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14918-6BE9-FF44-B86F-26B173C83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6F6CCC-5EF8-8641-B7FE-BF73C9F1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37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B31CC6-71BE-8643-8289-1A8D5E1F7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522E17-1507-224E-93E3-C3E3F0276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14414-A0E3-C847-AE6D-FCDECDE44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8A8C7-8EB3-4F49-8922-BFA553FA03C0}" type="datetimeFigureOut">
              <a:rPr lang="en-US" smtClean="0"/>
              <a:t>5/3/2020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4151E-4C94-4F47-BC71-4DE4649B49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467FA6-5ADB-B149-BD26-A7E0BD37A2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F6CCC-5EF8-8641-B7FE-BF73C9F15A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44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25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DD4F0-30C6-AD49-B4E9-B6C215979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218" y="365125"/>
            <a:ext cx="11471564" cy="60041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Move from negative self-perception toward an accurate view of self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6FD5B9-E4BD-483F-BE30-7A59587EE3B3}"/>
              </a:ext>
            </a:extLst>
          </p:cNvPr>
          <p:cNvSpPr/>
          <p:nvPr/>
        </p:nvSpPr>
        <p:spPr>
          <a:xfrm>
            <a:off x="1782619" y="2582800"/>
            <a:ext cx="8672946" cy="812795"/>
          </a:xfrm>
          <a:prstGeom prst="rect">
            <a:avLst/>
          </a:prstGeom>
          <a:noFill/>
          <a:ln w="381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A85D31-8268-452D-AE6F-91584DBD19A3}"/>
              </a:ext>
            </a:extLst>
          </p:cNvPr>
          <p:cNvSpPr/>
          <p:nvPr/>
        </p:nvSpPr>
        <p:spPr>
          <a:xfrm>
            <a:off x="1782619" y="3711603"/>
            <a:ext cx="8672946" cy="812795"/>
          </a:xfrm>
          <a:prstGeom prst="rect">
            <a:avLst/>
          </a:prstGeom>
          <a:noFill/>
          <a:ln w="38100" cap="flat" cmpd="sng" algn="ctr">
            <a:solidFill>
              <a:schemeClr val="accent6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BBE4773-EC34-4825-A719-3C00FB8E67A3}"/>
              </a:ext>
            </a:extLst>
          </p:cNvPr>
          <p:cNvCxnSpPr>
            <a:cxnSpLocks/>
            <a:stCxn id="19" idx="2"/>
            <a:endCxn id="20" idx="0"/>
          </p:cNvCxnSpPr>
          <p:nvPr/>
        </p:nvCxnSpPr>
        <p:spPr>
          <a:xfrm>
            <a:off x="2717094" y="3183660"/>
            <a:ext cx="0" cy="611176"/>
          </a:xfrm>
          <a:prstGeom prst="straightConnector1">
            <a:avLst/>
          </a:prstGeom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2BB0F2A-4228-4181-95A9-BCC037819346}"/>
              </a:ext>
            </a:extLst>
          </p:cNvPr>
          <p:cNvCxnSpPr>
            <a:cxnSpLocks/>
            <a:stCxn id="21" idx="2"/>
            <a:endCxn id="22" idx="0"/>
          </p:cNvCxnSpPr>
          <p:nvPr/>
        </p:nvCxnSpPr>
        <p:spPr>
          <a:xfrm>
            <a:off x="6100841" y="3325575"/>
            <a:ext cx="0" cy="469261"/>
          </a:xfrm>
          <a:prstGeom prst="straightConnector1">
            <a:avLst/>
          </a:prstGeom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274E4EF-0DC7-4BE7-9D21-27645FB169C9}"/>
              </a:ext>
            </a:extLst>
          </p:cNvPr>
          <p:cNvCxnSpPr>
            <a:cxnSpLocks/>
            <a:stCxn id="18" idx="2"/>
            <a:endCxn id="21" idx="0"/>
          </p:cNvCxnSpPr>
          <p:nvPr/>
        </p:nvCxnSpPr>
        <p:spPr>
          <a:xfrm flipH="1">
            <a:off x="6100841" y="1980793"/>
            <a:ext cx="1" cy="698451"/>
          </a:xfrm>
          <a:prstGeom prst="straightConnector1">
            <a:avLst/>
          </a:prstGeom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8A414DB-87C9-43EC-AA8B-4E1610E833FF}"/>
              </a:ext>
            </a:extLst>
          </p:cNvPr>
          <p:cNvCxnSpPr>
            <a:cxnSpLocks/>
            <a:stCxn id="23" idx="2"/>
            <a:endCxn id="24" idx="0"/>
          </p:cNvCxnSpPr>
          <p:nvPr/>
        </p:nvCxnSpPr>
        <p:spPr>
          <a:xfrm>
            <a:off x="9452395" y="3322159"/>
            <a:ext cx="0" cy="577852"/>
          </a:xfrm>
          <a:prstGeom prst="straightConnector1">
            <a:avLst/>
          </a:prstGeom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Arc 14">
            <a:extLst>
              <a:ext uri="{FF2B5EF4-FFF2-40B4-BE49-F238E27FC236}">
                <a16:creationId xmlns:a16="http://schemas.microsoft.com/office/drawing/2014/main" id="{8BB1B011-3BE5-4F8E-A52B-E90A0244AE35}"/>
              </a:ext>
            </a:extLst>
          </p:cNvPr>
          <p:cNvSpPr/>
          <p:nvPr/>
        </p:nvSpPr>
        <p:spPr>
          <a:xfrm rot="5400000" flipH="1">
            <a:off x="5863266" y="209223"/>
            <a:ext cx="2039103" cy="5170901"/>
          </a:xfrm>
          <a:prstGeom prst="arc">
            <a:avLst>
              <a:gd name="adj1" fmla="val 16234686"/>
              <a:gd name="adj2" fmla="val 55552"/>
            </a:avLst>
          </a:prstGeom>
          <a:ln w="38100" cap="flat" cmpd="sng" algn="ctr">
            <a:solidFill>
              <a:schemeClr val="bg1"/>
            </a:solidFill>
            <a:prstDash val="solid"/>
            <a:round/>
            <a:headEnd type="arrow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C18AE8-E0F6-4EE9-843C-A6E7D69EB2F2}"/>
              </a:ext>
            </a:extLst>
          </p:cNvPr>
          <p:cNvSpPr txBox="1"/>
          <p:nvPr/>
        </p:nvSpPr>
        <p:spPr>
          <a:xfrm>
            <a:off x="663571" y="2804531"/>
            <a:ext cx="1054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i="1" dirty="0">
                <a:solidFill>
                  <a:schemeClr val="accent1"/>
                </a:solidFill>
              </a:rPr>
              <a:t>Category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B17D75-0D52-4B22-B7D2-35FC58AFFEE4}"/>
              </a:ext>
            </a:extLst>
          </p:cNvPr>
          <p:cNvSpPr txBox="1"/>
          <p:nvPr/>
        </p:nvSpPr>
        <p:spPr>
          <a:xfrm>
            <a:off x="488377" y="3900011"/>
            <a:ext cx="1229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>
                <a:solidFill>
                  <a:schemeClr val="accent6"/>
                </a:solidFill>
              </a:rPr>
              <a:t>Response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6B5727-7411-44B4-A43B-4FBCE6EE088D}"/>
              </a:ext>
            </a:extLst>
          </p:cNvPr>
          <p:cNvSpPr txBox="1"/>
          <p:nvPr/>
        </p:nvSpPr>
        <p:spPr>
          <a:xfrm>
            <a:off x="5318865" y="1519128"/>
            <a:ext cx="1563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Perception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414EC7-821D-4CF0-B3BA-AAD8B8F28644}"/>
              </a:ext>
            </a:extLst>
          </p:cNvPr>
          <p:cNvSpPr txBox="1"/>
          <p:nvPr/>
        </p:nvSpPr>
        <p:spPr>
          <a:xfrm>
            <a:off x="2134114" y="2814328"/>
            <a:ext cx="1165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Inaccurate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6AFFD7-D6A8-49BD-918D-3ADE5FBC9B51}"/>
              </a:ext>
            </a:extLst>
          </p:cNvPr>
          <p:cNvSpPr txBox="1"/>
          <p:nvPr/>
        </p:nvSpPr>
        <p:spPr>
          <a:xfrm>
            <a:off x="1996363" y="3794836"/>
            <a:ext cx="1441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Change in Perception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C8719D-5C77-4521-AB53-6A7A44835035}"/>
              </a:ext>
            </a:extLst>
          </p:cNvPr>
          <p:cNvSpPr txBox="1"/>
          <p:nvPr/>
        </p:nvSpPr>
        <p:spPr>
          <a:xfrm>
            <a:off x="5397989" y="2679244"/>
            <a:ext cx="1405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Accurate but not Sinful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561CA3-0041-46EB-827C-43A97F8CD08A}"/>
              </a:ext>
            </a:extLst>
          </p:cNvPr>
          <p:cNvSpPr txBox="1"/>
          <p:nvPr/>
        </p:nvSpPr>
        <p:spPr>
          <a:xfrm>
            <a:off x="5446626" y="3794836"/>
            <a:ext cx="13084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Change in Values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995AF1-8A01-421F-96A1-7DB42858A054}"/>
              </a:ext>
            </a:extLst>
          </p:cNvPr>
          <p:cNvSpPr txBox="1"/>
          <p:nvPr/>
        </p:nvSpPr>
        <p:spPr>
          <a:xfrm>
            <a:off x="8914692" y="2675828"/>
            <a:ext cx="1075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Accurate but Sinful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AC6939-FFFD-4881-A663-49F29777B4CF}"/>
              </a:ext>
            </a:extLst>
          </p:cNvPr>
          <p:cNvSpPr txBox="1"/>
          <p:nvPr/>
        </p:nvSpPr>
        <p:spPr>
          <a:xfrm>
            <a:off x="8570371" y="3900011"/>
            <a:ext cx="1764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Repentance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5497CE6-BB3A-46DC-A0B1-74D2513B3287}"/>
              </a:ext>
            </a:extLst>
          </p:cNvPr>
          <p:cNvSpPr/>
          <p:nvPr/>
        </p:nvSpPr>
        <p:spPr>
          <a:xfrm>
            <a:off x="1375938" y="4637649"/>
            <a:ext cx="2926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 always mess everything up”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7611222-7763-4875-8398-33E818DD5975}"/>
              </a:ext>
            </a:extLst>
          </p:cNvPr>
          <p:cNvSpPr/>
          <p:nvPr/>
        </p:nvSpPr>
        <p:spPr>
          <a:xfrm>
            <a:off x="4921103" y="4637649"/>
            <a:ext cx="2395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“I’m not good at sports”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365E87A-517D-4A96-8709-F2F4FB5ED0EE}"/>
              </a:ext>
            </a:extLst>
          </p:cNvPr>
          <p:cNvSpPr/>
          <p:nvPr/>
        </p:nvSpPr>
        <p:spPr>
          <a:xfrm>
            <a:off x="8385792" y="4637649"/>
            <a:ext cx="2164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 have a bad temper”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3E08157-234F-461B-8141-71E493C874AD}"/>
              </a:ext>
            </a:extLst>
          </p:cNvPr>
          <p:cNvSpPr/>
          <p:nvPr/>
        </p:nvSpPr>
        <p:spPr>
          <a:xfrm>
            <a:off x="4767694" y="5148394"/>
            <a:ext cx="27027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“I’m skinnier and smaller than all the other boys”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6" name="Arc 55">
            <a:extLst>
              <a:ext uri="{FF2B5EF4-FFF2-40B4-BE49-F238E27FC236}">
                <a16:creationId xmlns:a16="http://schemas.microsoft.com/office/drawing/2014/main" id="{8EACC554-7EC1-44A1-8653-6B0CFB0E03DE}"/>
              </a:ext>
            </a:extLst>
          </p:cNvPr>
          <p:cNvSpPr/>
          <p:nvPr/>
        </p:nvSpPr>
        <p:spPr>
          <a:xfrm rot="16200000">
            <a:off x="4189797" y="324928"/>
            <a:ext cx="2270516" cy="5170901"/>
          </a:xfrm>
          <a:prstGeom prst="arc">
            <a:avLst>
              <a:gd name="adj1" fmla="val 16234686"/>
              <a:gd name="adj2" fmla="val 55552"/>
            </a:avLst>
          </a:prstGeom>
          <a:ln w="38100" cap="flat" cmpd="sng" algn="ctr">
            <a:solidFill>
              <a:schemeClr val="bg1"/>
            </a:solidFill>
            <a:prstDash val="solid"/>
            <a:round/>
            <a:headEnd type="arrow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283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86F84B44-D707-5E4C-8F28-F81808D9A2E0}" vid="{A9E5C536-8115-2C4B-B958-E5CA2204DB9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KEETER_HelpingBulliedChild ACBC</Template>
  <TotalTime>184</TotalTime>
  <Words>60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Garamond</vt:lpstr>
      <vt:lpstr>Office Theme</vt:lpstr>
      <vt:lpstr>Move from negative self-perception toward an accurate view of self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Tim Keeter</dc:creator>
  <cp:lastModifiedBy>Tim Keeter</cp:lastModifiedBy>
  <cp:revision>22</cp:revision>
  <dcterms:created xsi:type="dcterms:W3CDTF">2019-08-24T19:33:36Z</dcterms:created>
  <dcterms:modified xsi:type="dcterms:W3CDTF">2020-05-03T20:34:47Z</dcterms:modified>
</cp:coreProperties>
</file>